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3" r:id="rId4"/>
    <p:sldId id="286" r:id="rId5"/>
    <p:sldId id="285" r:id="rId6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5274" autoAdjust="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5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60F73C-51D9-4C09-A53D-F2B07D610087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CAB1BA-4F6C-4E60-A493-3EF9C81D9869}" type="datetime1">
              <a:rPr lang="el-GR" noProof="0" smtClean="0"/>
              <a:t>1/10/2018</a:t>
            </a:fld>
            <a:endParaRPr lang="el-GR" noProof="0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Επεξεργασία στυλ υποδείγματος κειμένου</a:t>
            </a:r>
            <a:endParaRPr lang="el-GR" noProof="0" dirty="0"/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l-GR" noProof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l-GR" noProof="0" smtClean="0"/>
              <a:t>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4224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l-GR" noProof="0" smtClean="0"/>
              <a:t>2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9569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8461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l-GR" noProof="0" smtClean="0"/>
              <a:t>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3114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l-GR" noProof="0" smtClean="0"/>
              <a:t>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1454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Ελεύθερη σχεδίαση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" name="Ελεύθερη σχεδίαση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" name="Ελεύθερη σχεδίαση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" name="Ελεύθερη σχεδίαση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" name="Ελεύθερη σχεδίαση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" name="Ελεύθερη σχεδίαση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" name="Ελεύθερη σχεδίαση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" name="Ελεύθερη σχεδίαση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" name="Ελεύθερη σχεδίαση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" name="Ελεύθερη σχεδίαση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" name="Ελεύθερη σχεδίαση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" name="Ελεύθερη σχεδίαση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" name="Ελεύθερη σχεδίαση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" name="Ελεύθερη σχεδίαση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" name="Ελεύθερη σχεδίαση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" name="Ελεύθερη σχεδίαση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" name="Ελεύθερη σχεδίαση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" name="Ελεύθερη σχεδίαση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" name="Ελεύθερη σχεδίαση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" name="Ελεύθερη σχεδίαση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" name="Ελεύθερη σχεδίαση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" name="Ελεύθερη σχεδίαση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" name="Ελεύθερη σχεδίαση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" name="Ελεύθερη σχεδίαση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" name="Ελεύθερη σχεδίαση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" name="Ελεύθερη σχεδίαση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" name="Ελεύθερη σχεδίαση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" name="Ελεύθερη σχεδίαση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" name="Ελεύθερη σχεδίαση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" name="Ελεύθερη σχεδίαση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" name="Ελεύθερη σχεδίαση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" name="Ελεύθερη σχεδίαση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" name="Ελεύθερη σχεδίαση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8" name="Ελεύθερη σχεδίαση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9" name="Ελεύθερη σχεδίαση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40" name="Ομάδα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Ελεύθερη σχεδίαση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" name="Ελεύθερη σχεδίαση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" name="Ελεύθερη σχεδίαση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" name="Ελεύθερη σχεδίαση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5" name="Ελεύθερη σχεδίαση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6" name="Ελεύθερη σχεδίαση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7" name="Ελεύθερη σχεδίαση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8" name="Ελεύθερη σχεδίαση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49" name="Ελεύθερη σχεδίαση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grpSp>
        <p:nvGrpSpPr>
          <p:cNvPr id="50" name="Ομάδα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Ελεύθερη σχεδίαση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2" name="Ελεύθερη σχεδίαση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3" name="Ελεύθερη σχεδίαση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4" name="Ελεύθερη σχεδίαση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5" name="Ελεύθερη σχεδίαση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6" name="Ελεύθερη σχεδίαση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7" name="Ελεύθερη σχεδίαση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8" name="Ελεύθερη σχεδίαση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59" name="Ελεύθερη σχεδίαση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0" name="Ελεύθερη σχεδίαση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grpSp>
        <p:nvGrpSpPr>
          <p:cNvPr id="61" name="Ομάδα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Ελεύθερη σχεδίαση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3" name="Ελεύθερη σχεδίαση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4" name="Ελεύθερη σχεδίαση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5" name="Ελεύθερη σχεδίαση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6" name="Ελεύθερη σχεδίαση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7" name="Ελεύθερη σχεδίαση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8" name="Ελεύθερη σχεδίαση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9" name="Ελεύθερη σχεδίαση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0" name="Ελεύθερη σχεδίαση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1" name="Ελεύθερη σχεδίαση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2" name="Ελεύθερη σχεδίαση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3" name="Ελεύθερη σχεδίαση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4" name="Ελεύθερη σχεδίαση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5" name="Ελεύθερη σχεδίαση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6" name="Ελεύθερη σχεδίαση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7" name="Ελεύθερη σχεδίαση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8" name="Ελεύθερη σχεδίαση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9" name="Ελεύθερη σχεδίαση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0" name="Ελεύθερη σχεδίαση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81" name="Ομάδα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Ελεύθερη σχεδίαση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3" name="Ελεύθερη σχεδίαση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4" name="Ελεύθερη σχεδίαση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5" name="Ελεύθερη σχεδίαση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6" name="Ελεύθερη σχεδίαση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87" name="Ομάδα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Ελεύθερη σχεδίαση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9" name="Ελεύθερη σχεδίαση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0" name="Ελεύθερη σχεδίαση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1" name="Ελεύθερη σχεδίαση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2" name="Ελεύθερη σχεδίαση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3" name="Ελεύθερη σχεδίαση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94" name="Ομάδα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Ελεύθερη σχεδίαση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6" name="Ελεύθερη σχεδίαση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7" name="Ελεύθερη σχεδίαση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8" name="Ελεύθερη σχεδίαση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99" name="Ομάδα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Ελεύθερη σχεδίαση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1" name="Ελεύθερη σχεδίαση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2" name="Ελεύθερη σχεδίαση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3" name="Ελεύθερη σχεδίαση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4" name="Ελεύθερη σχεδίαση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5" name="Ελεύθερη σχεδίαση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106" name="Ομάδα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Ελεύθερη σχεδίαση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8" name="Ελεύθερη σχεδίαση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9" name="Ελεύθερη σχεδίαση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0" name="Ελεύθερη σχεδίαση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1" name="Ελεύθερη σχεδίαση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2" name="Ελεύθερη σχεδίαση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3" name="Ελεύθερη σχεδίαση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4" name="Ελεύθερη σχεδίαση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115" name="Ελεύθερη σχεδίαση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116" name="Ελεύθερη σχεδίαση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grpSp>
        <p:nvGrpSpPr>
          <p:cNvPr id="117" name="Ομάδα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Ελεύθερη σχεδίαση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9" name="Ελεύθερη σχεδίαση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0" name="Ελεύθερη σχεδίαση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1" name="Ελεύθερη σχεδίαση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2" name="Ελεύθερη σχεδίαση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3" name="Ελεύθερη σχεδίαση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4" name="Ελεύθερη σχεδίαση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5" name="Ελεύθερη σχεδίαση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6" name="Ελεύθερη σχεδίαση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7" name="Ελεύθερη σχεδίαση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8" name="Ελεύθερη σχεδίαση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9" name="Ελεύθερη σχεδίαση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0" name="Ελεύθερη σχεδίαση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1" name="Ελεύθερη σχεδίαση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2" name="Ελεύθερη σχεδίαση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3" name="Ελεύθερη σχεδίαση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4" name="Ελεύθερη σχεδίαση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5" name="Ελεύθερη σχεδίαση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6" name="Ελεύθερη σχεδίαση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7" name="Ελεύθερη σχεδίαση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8" name="Ελεύθερη σχεδίαση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9" name="Ελεύθερη σχεδίαση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0" name="Ελεύθερη σχεδίαση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1" name="Ελεύθερη σχεδίαση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2" name="Ελεύθερη σχεδίαση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3" name="Ελεύθερη σχεδίαση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4" name="Ελεύθερη σχεδίαση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5" name="Ελεύθερη σχεδίαση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146" name="Ομάδα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Ελεύθερη σχεδίαση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8" name="Ελεύθερη σχεδίαση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9" name="Ελεύθερη σχεδίαση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0" name="Ελεύθερη σχεδίαση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1" name="Ελεύθερη σχεδίαση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2" name="Ελεύθερη σχεδίαση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3" name="Ελεύθερη σχεδίαση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4" name="Ελεύθερη σχεδίαση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5" name="Ελεύθερη σχεδίαση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6" name="Ελεύθερη σχεδίαση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7" name="Ελεύθερη σχεδίαση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8" name="Ελεύθερη σχεδίαση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9" name="Ελεύθερη σχεδίαση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0" name="Ελεύθερη σχεδίαση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1" name="Ελεύθερη σχεδίαση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2" name="Ελεύθερη σχεδίαση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3" name="Ελεύθερη σχεδίαση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4" name="Ελεύθερη σχεδίαση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5" name="Ελεύθερη σχεδίαση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6" name="Ελεύθερη σχεδίαση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7" name="Ελεύθερη σχεδίαση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8" name="Ελεύθερη σχεδίαση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9" name="Ελεύθερη σχεδίαση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0" name="Ελεύθερη σχεδίαση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171" name="Ομάδα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Ελεύθερη σχεδίαση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3" name="Ελεύθερη σχεδίαση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4" name="Ελεύθερη σχεδίαση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5" name="Ελεύθερη σχεδίαση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6" name="Ελεύθερη σχεδίαση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7" name="Ελεύθερη σχεδίαση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8" name="Ελεύθερη σχεδίαση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9" name="Ελεύθερη σχεδίαση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2D0EFE-A595-48E8-9F4F-5C5063B29C41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C327C6-0C95-46ED-8B7B-A3B2D1B58FC4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C9966C-BB19-4EFA-84BF-B2FF5656015B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FB3FCF-A71A-449E-97DE-963FD8D214AA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59A63A-F616-4082-B0C1-0F2AF7168D35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2B82C-8402-4810-816B-4790AC8960FC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Ελεύθερη σχεδίαση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7" name="Ελεύθερη σχεδίαση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8" name="Ελεύθερη σχεδίαση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grpSp>
        <p:nvGrpSpPr>
          <p:cNvPr id="9" name="Ομάδα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Ελεύθερη σχεδίαση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" name="Ελεύθερη σχεδίαση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" name="Ελεύθερη σχεδίαση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" name="Ελεύθερη σχεδίαση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" name="Ελεύθερη σχεδίαση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" name="Ελεύθερη σχεδίαση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" name="Ελεύθερη σχεδίαση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" name="Ελεύθερη σχεδίαση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" name="Ελεύθερη σχεδίαση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" name="Ελεύθερη σχεδίαση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" name="Ελεύθερη σχεδίαση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" name="Ελεύθερη σχεδίαση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" name="Ελεύθερη σχεδίαση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" name="Ελεύθερη σχεδίαση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" name="Ελεύθερη σχεδίαση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" name="Ελεύθερη σχεδίαση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" name="Ελεύθερη σχεδίαση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" name="Ελεύθερη σχεδίαση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" name="Ελεύθερη σχεδίαση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" name="Ελεύθερη σχεδίαση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" name="Ελεύθερη σχεδίαση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" name="Ελεύθερη σχεδίαση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" name="Ελεύθερη σχεδίαση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" name="Ελεύθερη σχεδίαση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" name="Ελεύθερη σχεδίαση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" name="Ελεύθερη σχεδίαση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" name="Ελεύθερη σχεδίαση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" name="Ελεύθερη σχεδίαση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8" name="Ελεύθερη σχεδίαση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9" name="Ελεύθερη σχεδίαση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0" name="Ελεύθερη σχεδίαση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1" name="Ελεύθερη σχεδίαση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" name="Ελεύθερη σχεδίαση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" name="Ελεύθερη σχεδίαση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" name="Ελεύθερη σχεδίαση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5" name="Ελεύθερη σχεδίαση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6" name="Ελεύθερη σχεδίαση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7" name="Ελεύθερη σχεδίαση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8" name="Ελεύθερη σχεδίαση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9" name="Ελεύθερη σχεδίαση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0" name="Ελεύθερη σχεδίαση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1" name="Ελεύθερη σχεδίαση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2" name="Ελεύθερη σχεδίαση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3" name="Ελεύθερη σχεδίαση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4" name="Ελεύθερη σχεδίαση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5" name="Ελεύθερη σχεδίαση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6" name="Ελεύθερη σχεδίαση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7" name="Ελεύθερη σχεδίαση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8" name="Ελεύθερη σχεδίαση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9" name="Ελεύθερη σχεδίαση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0" name="Ελεύθερη σχεδίαση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1" name="Ελεύθερη σχεδίαση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2" name="Ελεύθερη σχεδίαση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3" name="Ελεύθερη σχεδίαση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4" name="Ελεύθερη σχεδίαση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5" name="Ελεύθερη σχεδίαση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6" name="Ελεύθερη σχεδίαση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7" name="Ελεύθερη σχεδίαση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8" name="Ελεύθερη σχεδίαση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9" name="Ελεύθερη σχεδίαση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0" name="Ελεύθερη σχεδίαση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1" name="Ελεύθερη σχεδίαση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2" name="Ελεύθερη σχεδίαση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3" name="Ελεύθερη σχεδίαση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4" name="Ελεύθερη σχεδίαση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5" name="Ελεύθερη σχεδίαση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6" name="Ελεύθερη σχεδίαση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7" name="Ελεύθερη σχεδίαση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8" name="Ελεύθερη σχεδίαση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79" name="Ελεύθερη σχεδίαση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0" name="Ελεύθερη σχεδίαση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1" name="Ελεύθερη σχεδίαση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2" name="Ελεύθερη σχεδίαση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3" name="Ελεύθερη σχεδίαση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4" name="Ελεύθερη σχεδίαση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5" name="Ελεύθερη σχεδίαση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6" name="Ελεύθερη σχεδίαση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7" name="Ελεύθερη σχεδίαση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8" name="Ελεύθερη σχεδίαση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89" name="Ελεύθερη σχεδίαση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0" name="Ελεύθερη σχεδίαση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1" name="Ελεύθερη σχεδίαση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2" name="Ελεύθερη σχεδίαση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93" name="Ομάδα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Ελεύθερη σχεδίαση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5" name="Ελεύθερη σχεδίαση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6" name="Ελεύθερη σχεδίαση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7" name="Ελεύθερη σχεδίαση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8" name="Ελεύθερη σχεδίαση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99" name="Ελεύθερη σχεδίαση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0" name="Ελεύθερη σχεδίαση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1" name="Ελεύθερη σχεδίαση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2" name="Ελεύθερη σχεδίαση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3" name="Ελεύθερη σχεδίαση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4" name="Ελεύθερη σχεδίαση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5" name="Ελεύθερη σχεδίαση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6" name="Ελεύθερη σχεδίαση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7" name="Ελεύθερη σχεδίαση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8" name="Ελεύθερη σχεδίαση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09" name="Ελεύθερη σχεδίαση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0" name="Ελεύθερη σχεδίαση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1" name="Ελεύθερη σχεδίαση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2" name="Ελεύθερη σχεδίαση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3" name="Ελεύθερη σχεδίαση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4" name="Ελεύθερη σχεδίαση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5" name="Ελεύθερη σχεδίαση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6" name="Ελεύθερη σχεδίαση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7" name="Ελεύθερη σχεδίαση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8" name="Ελεύθερη σχεδίαση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19" name="Ελεύθερη σχεδίαση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0" name="Ελεύθερη σχεδίαση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1" name="Ελεύθερη σχεδίαση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2" name="Ελεύθερη σχεδίαση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3" name="Ελεύθερη σχεδίαση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4" name="Ελεύθερη σχεδίαση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5" name="Ελεύθερη σχεδίαση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6" name="Ελεύθερη σχεδίαση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7" name="Ελεύθερη σχεδίαση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8" name="Ελεύθερη σχεδίαση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9" name="Ελεύθερη σχεδίαση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0" name="Ελεύθερη σχεδίαση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1" name="Ελεύθερη σχεδίαση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2" name="Ελεύθερη σχεδίαση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3" name="Ελεύθερη σχεδίαση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4" name="Ελεύθερη σχεδίαση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5" name="Ελεύθερη σχεδίαση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6" name="Ελεύθερη σχεδίαση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7" name="Ελεύθερη σχεδίαση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8" name="Ελεύθερη σχεδίαση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9" name="Ελεύθερη σχεδίαση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0" name="Ελεύθερη σχεδίαση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1" name="Ελεύθερη σχεδίαση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2" name="Ελεύθερη σχεδίαση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3" name="Ελεύθερη σχεδίαση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4" name="Ελεύθερη σχεδίαση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5" name="Ελεύθερη σχεδίαση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6" name="Ελεύθερη σχεδίαση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7" name="Ελεύθερη σχεδίαση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8" name="Ελεύθερη σχεδίαση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9" name="Ελεύθερη σχεδίαση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0" name="Ελεύθερη σχεδίαση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1" name="Ελεύθερη σχεδίαση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2" name="Ελεύθερη σχεδίαση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3" name="Ελεύθερη σχεδίαση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4" name="Ελεύθερη σχεδίαση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5" name="Ελεύθερη σχεδίαση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6" name="Ελεύθερη σχεδίαση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7" name="Ελεύθερη σχεδίαση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8" name="Ελεύθερη σχεδίαση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9" name="Ελεύθερη σχεδίαση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0" name="Ελεύθερη σχεδίαση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1" name="Ελεύθερη σχεδίαση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2" name="Ελεύθερη σχεδίαση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3" name="Ελεύθερη σχεδίαση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4" name="Ελεύθερη σχεδίαση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5" name="Ελεύθερη σχεδίαση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6" name="Ελεύθερη σχεδίαση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7" name="Ελεύθερη σχεδίαση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8" name="Ελεύθερη σχεδίαση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9" name="Ελεύθερη σχεδίαση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0" name="Ελεύθερη σχεδίαση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1" name="Ελεύθερη σχεδίαση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2" name="Ελεύθερη σχεδίαση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3" name="Ελεύθερη σχεδίαση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4" name="Ελεύθερη σχεδίαση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5" name="Ελεύθερη σχεδίαση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6" name="Ελεύθερη σχεδίαση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177" name="Ομάδα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Ελεύθερη σχεδίαση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9" name="Ελεύθερη σχεδίαση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0" name="Ελεύθερη σχεδίαση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1" name="Ελεύθερη σχεδίαση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2" name="Ελεύθερη σχεδίαση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3" name="Ελεύθερη σχεδίαση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4" name="Ελεύθερη σχεδίαση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5" name="Ελεύθερη σχεδίαση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6" name="Ελεύθερη σχεδίαση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7" name="Ελεύθερη σχεδίαση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8" name="Ελεύθερη σχεδίαση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9" name="Ελεύθερη σχεδίαση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0" name="Ελεύθερη σχεδίαση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1" name="Ελεύθερη σχεδίαση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2" name="Ελεύθερη σχεδίαση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3" name="Ελεύθερη σχεδίαση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4" name="Ελεύθερη σχεδίαση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5" name="Ελεύθερη σχεδίαση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6" name="Ελεύθερη σχεδίαση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7" name="Ελεύθερη σχεδίαση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8" name="Ελεύθερη σχεδίαση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99" name="Ελεύθερη σχεδίαση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0" name="Ελεύθερη σχεδίαση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1" name="Ελεύθερη σχεδίαση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2" name="Ελεύθερη σχεδίαση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3" name="Ελεύθερη σχεδίαση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4" name="Ελεύθερη σχεδίαση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5" name="Ελεύθερη σχεδίαση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6" name="Ελεύθερη σχεδίαση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7" name="Ελεύθερη σχεδίαση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8" name="Ελεύθερη σχεδίαση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09" name="Ελεύθερη σχεδίαση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0" name="Ελεύθερη σχεδίαση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1" name="Ελεύθερη σχεδίαση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2" name="Ελεύθερη σχεδίαση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3" name="Ελεύθερη σχεδίαση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4" name="Ελεύθερη σχεδίαση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5" name="Ελεύθερη σχεδίαση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6" name="Ελεύθερη σχεδίαση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7" name="Ελεύθερη σχεδίαση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8" name="Ελεύθερη σχεδίαση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9" name="Ελεύθερη σχεδίαση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0" name="Ελεύθερη σχεδίαση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1" name="Ελεύθερη σχεδίαση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2" name="Ελεύθερη σχεδίαση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3" name="Ελεύθερη σχεδίαση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4" name="Ελεύθερη σχεδίαση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5" name="Ελεύθερη σχεδίαση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6" name="Ελεύθερη σχεδίαση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7" name="Ελεύθερη σχεδίαση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8" name="Ελεύθερη σχεδίαση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9" name="Ελεύθερη σχεδίαση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0" name="Ελεύθερη σχεδίαση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1" name="Ελεύθερη σχεδίαση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2" name="Ελεύθερη σχεδίαση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3" name="Ελεύθερη σχεδίαση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4" name="Ελεύθερη σχεδίαση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5" name="Ελεύθερη σχεδίαση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6" name="Ελεύθερη σχεδίαση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7" name="Ελεύθερη σχεδίαση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8" name="Ελεύθερη σχεδίαση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9" name="Ελεύθερη σχεδίαση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0" name="Ελεύθερη σχεδίαση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1" name="Ελεύθερη σχεδίαση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2" name="Ελεύθερη σχεδίαση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3" name="Ελεύθερη σχεδίαση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4" name="Ελεύθερη σχεδίαση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5" name="Ελεύθερη σχεδίαση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6" name="Ελεύθερη σχεδίαση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7" name="Ελεύθερη σχεδίαση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8" name="Ελεύθερη σχεδίαση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9" name="Ελεύθερη σχεδίαση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0" name="Ελεύθερη σχεδίαση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1" name="Ελεύθερη σχεδίαση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2" name="Ελεύθερη σχεδίαση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3" name="Ελεύθερη σχεδίαση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4" name="Ελεύθερη σχεδίαση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5" name="Ελεύθερη σχεδίαση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6" name="Ελεύθερη σχεδίαση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260" name="Ομάδα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Ελεύθερη σχεδίαση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Ελεύθερη σχεδίαση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Ελεύθερη σχεδίαση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Ελεύθερη σχεδίαση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Ελεύθερη σχεδίαση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289" name="Ομάδα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Ελεύθερη σχεδίαση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Έλλειψη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10" name="Ελεύθερη σχεδίαση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grpSp>
        <p:nvGrpSpPr>
          <p:cNvPr id="311" name="Ομάδα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Ελεύθερη σχεδίαση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348" name="Ομάδα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Ομάδα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Ελεύθερη σχεδίαση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6" name="Ελεύθερη σχεδίαση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7" name="Ελεύθερη σχεδίαση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8" name="Ελεύθερη σχεδίαση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9" name="Ελεύθερη σχεδίαση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0" name="Ελεύθερη σχεδίαση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1" name="Ελεύθερη σχεδίαση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2" name="Ελεύθερη σχεδίαση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3" name="Ελεύθερη σχεδίαση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4" name="Ελεύθερη σχεδίαση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5" name="Ελεύθερη σχεδίαση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6" name="Ελεύθερη σχεδίαση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7" name="Ελεύθερη σχεδίαση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8" name="Ελεύθερη σχεδίαση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89" name="Ελεύθερη σχεδίαση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0" name="Ελεύθερη σχεδίαση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1" name="Ελεύθερη σχεδίαση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2" name="Ελεύθερη σχεδίαση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3" name="Ελεύθερη σχεδίαση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4" name="Ελεύθερη σχεδίαση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5" name="Ελεύθερη σχεδίαση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6" name="Ελεύθερη σχεδίαση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7" name="Ελεύθερη σχεδίαση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8" name="Ελεύθερη σχεδίαση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99" name="Ελεύθερη σχεδίαση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0" name="Ελεύθερη σχεδίαση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1" name="Ελεύθερη σχεδίαση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2" name="Ελεύθερη σχεδίαση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3" name="Ελεύθερη σχεδίαση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4" name="Ελεύθερη σχεδίαση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5" name="Ελεύθερη σχεδίαση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6" name="Ελεύθερη σχεδίαση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7" name="Ελεύθερη σχεδίαση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8" name="Ελεύθερη σχεδίαση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09" name="Ελεύθερη σχεδίαση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0" name="Ελεύθερη σχεδίαση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1" name="Ελεύθερη σχεδίαση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2" name="Ελεύθερη σχεδίαση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3" name="Ελεύθερη σχεδίαση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4" name="Ελεύθερη σχεδίαση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5" name="Ελεύθερη σχεδίαση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6" name="Ελεύθερη σχεδίαση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7" name="Ελεύθερη σχεδίαση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8" name="Ελεύθερη σχεδίαση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19" name="Ελεύθερη σχεδίαση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20" name="Ελεύθερη σχεδίαση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421" name="Ελεύθερη σχεδίαση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</p:grpSp>
        <p:grpSp>
          <p:nvGrpSpPr>
            <p:cNvPr id="350" name="Ομάδα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Ελεύθερη σχεδίαση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7" name="Ελεύθερη σχεδίαση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8" name="Ελεύθερη σχεδίαση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9" name="Ελεύθερη σχεδίαση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0" name="Ελεύθερη σχεδίαση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1" name="Ελεύθερη σχεδίαση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2" name="Ελεύθερη σχεδίαση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3" name="Ελεύθερη σχεδίαση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74" name="Ελεύθερη σχεδίαση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</p:grpSp>
        <p:grpSp>
          <p:nvGrpSpPr>
            <p:cNvPr id="351" name="Ομάδα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Ελεύθερη σχεδίαση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0" name="Ελεύθερη σχεδίαση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1" name="Ελεύθερη σχεδίαση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2" name="Ελεύθερη σχεδίαση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3" name="Ελεύθερη σχεδίαση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4" name="Ελεύθερη σχεδίαση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65" name="Ελεύθερη σχεδίαση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</p:grpSp>
        <p:grpSp>
          <p:nvGrpSpPr>
            <p:cNvPr id="352" name="Ομάδα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Ελεύθερη σχεδίαση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54" name="Ελεύθερη σχεδίαση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55" name="Ελεύθερη σχεδίαση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56" name="Ελεύθερη σχεδίαση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57" name="Ελεύθερη σχεδίαση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  <p:sp>
            <p:nvSpPr>
              <p:cNvPr id="358" name="Ελεύθερη σχεδίαση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dirty="0"/>
              </a:p>
            </p:txBody>
          </p:sp>
        </p:grpSp>
      </p:grpSp>
      <p:grpSp>
        <p:nvGrpSpPr>
          <p:cNvPr id="422" name="Ομάδα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Ελεύθερη σχεδίαση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4" name="Ελεύθερη σχεδίαση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5" name="Ελεύθερη σχεδίαση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6" name="Ελεύθερη σχεδίαση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7" name="Ελεύθερη σχεδίαση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8" name="Ελεύθερη σχεδίαση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9" name="Ελεύθερη σχεδίαση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0" name="Ελεύθερη σχεδίαση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431" name="Ομάδα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Ελεύθερη σχεδίαση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3" name="Ελεύθερη σχεδίαση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4" name="Ελεύθερη σχεδίαση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5" name="Ελεύθερη σχεδίαση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6" name="Ελεύθερη σχεδίαση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7" name="Ελεύθερη σχεδίαση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8" name="Ελεύθερη σχεδίαση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39" name="Ελεύθερη σχεδίαση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440" name="Ομάδα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Ελεύθερη σχεδίαση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2" name="Ελεύθερη σχεδίαση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3" name="Ελεύθερη σχεδίαση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4" name="Ελεύθερη σχεδίαση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5" name="Ελεύθερη σχεδίαση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6" name="Ελεύθερη σχεδίαση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7" name="Ελεύθερη σχεδίαση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48" name="Ελεύθερη σχεδίαση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C79562-8D20-4D4B-900C-D1DEFA5E8369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34E005-C7AA-4A90-B51D-3F73F57C9B14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801E3-5B68-472F-BD99-8A552FA143D7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555161-0D29-427C-ABDF-3A8E71F084EC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8" name="Ελεύθερη σχεδίαση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9" name="Ελεύθερη σχεδίαση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grpSp>
        <p:nvGrpSpPr>
          <p:cNvPr id="10" name="Ομάδα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Ελεύθερη σχεδίαση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2" name="Ελεύθερη σχεδίαση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3" name="Ελεύθερη σχεδίαση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4" name="Ελεύθερη σχεδίαση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5" name="Ελεύθερη σχεδίαση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6" name="Ελεύθερη σχεδίαση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7" name="Ελεύθερη σχεδίαση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18" name="Ελεύθερη σχεδίαση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Ελεύθερη σχεδίαση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1" name="Ελεύθερη σχεδίαση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2" name="Ελεύθερη σχεδίαση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3" name="Ελεύθερη σχεδίαση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4" name="Ελεύθερη σχεδίαση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" name="Ελεύθερη σχεδίαση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26" name="Ομάδα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Ελεύθερη σχεδίαση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" name="Ελεύθερη σχεδίαση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" name="Ελεύθερη σχεδίαση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" name="Ελεύθερη σχεδίαση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" name="Ελεύθερη σχεδίαση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" name="Ελεύθερη σχεδίαση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" name="Ελεύθερη σχεδίαση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34" name="Ομάδα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Ελεύθερη σχεδίαση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" name="Ελεύθερη σχεδίαση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" name="Ελεύθερη σχεδίαση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8" name="Ελεύθερη σχεδίαση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9" name="Ελεύθερη σχεδίαση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0" name="Ελεύθερη σχεδίαση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1" name="Ελεύθερη σχεδίαση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2" name="Ελεύθερη σχεδίαση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43" name="Ομάδα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Ελεύθερη σχεδίαση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5" name="Ελεύθερη σχεδίαση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6" name="Ελεύθερη σχεδίαση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7" name="Ελεύθερη σχεδίαση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8" name="Ελεύθερη σχεδίαση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0" name="Ελεύθερη σχεδίαση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1" name="Ελεύθερη σχεδίαση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52" name="Ομάδα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Ελεύθερη σχεδίαση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4" name="Ελεύθερη σχεδίαση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5" name="Ελεύθερη σχεδίαση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6" name="Ελεύθερη σχεδίαση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7" name="Ελεύθερη σχεδίαση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8" name="Ελεύθερη σχεδίαση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59" name="Ελεύθερη σχεδίαση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0" name="Ελεύθερη σχεδίαση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grpSp>
        <p:nvGrpSpPr>
          <p:cNvPr id="61" name="Ομάδα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Ελεύθερη σχεδίαση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3" name="Ελεύθερη σχεδίαση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4" name="Ελεύθερη σχεδίαση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5" name="Ελεύθερη σχεδίαση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6" name="Ελεύθερη σχεδίαση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7" name="Ελεύθερη σχεδίαση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8" name="Ελεύθερη σχεδίαση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69" name="Ελεύθερη σχεδίαση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 smtClean="0"/>
              <a:t>Επεξεργασία στυλ υποδείγματος κειμένου</a:t>
            </a:r>
            <a:endParaRPr lang="el-GR" dirty="0"/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692E0F39-C053-4BFA-918E-8FE9C7E4DB7C}" type="datetime1">
              <a:rPr lang="el-GR" smtClean="0"/>
              <a:t>1/10/2018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092272" y="1067438"/>
            <a:ext cx="9314481" cy="1841486"/>
          </a:xfrm>
          <a:ln>
            <a:noFill/>
          </a:ln>
        </p:spPr>
        <p:txBody>
          <a:bodyPr rtlCol="0">
            <a:normAutofit/>
          </a:bodyPr>
          <a:lstStyle/>
          <a:p>
            <a:pPr algn="l" rtl="0"/>
            <a:r>
              <a:rPr lang="el-GR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ΔΗΜΟΣ  ΖΑΧΑΡΩΣ </a:t>
            </a:r>
            <a:endParaRPr lang="el-GR" b="1" dirty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4068107" y="3167843"/>
            <a:ext cx="6916336" cy="1771600"/>
          </a:xfrm>
        </p:spPr>
        <p:txBody>
          <a:bodyPr rtlCol="0">
            <a:normAutofit/>
          </a:bodyPr>
          <a:lstStyle/>
          <a:p>
            <a:pPr rtl="0"/>
            <a:r>
              <a:rPr lang="el-GR" sz="3600" b="1" dirty="0" smtClean="0">
                <a:ln w="0">
                  <a:solidFill>
                    <a:srgbClr val="AFCBD5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Κέντρο Δημιουργικής Απασχόλησης Παιδιών  </a:t>
            </a:r>
            <a:endParaRPr lang="el-GR" sz="3600" b="1" dirty="0">
              <a:ln w="0">
                <a:solidFill>
                  <a:srgbClr val="AFCBD5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03" y="-55495"/>
            <a:ext cx="2490790" cy="22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514">
        <p15:prstTrans prst="fallOver"/>
      </p:transition>
    </mc:Choice>
    <mc:Fallback xmlns="">
      <p:transition spd="slow" advTm="205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255363" y="605852"/>
            <a:ext cx="9743330" cy="2292331"/>
          </a:xfrm>
        </p:spPr>
        <p:txBody>
          <a:bodyPr rtlCol="0">
            <a:noAutofit/>
          </a:bodyPr>
          <a:lstStyle/>
          <a:p>
            <a:pPr algn="ctr" rtl="0"/>
            <a:r>
              <a:rPr lang="el-GR" sz="4000" b="1" dirty="0" smtClean="0">
                <a:ln w="0">
                  <a:solidFill>
                    <a:schemeClr val="accent6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Εμείς τα παιδιά του ΚΔΑΠ, φορέσαμε το καλύτερο χαμόγελό μας, </a:t>
            </a:r>
            <a:br>
              <a:rPr lang="el-GR" sz="4000" b="1" dirty="0" smtClean="0">
                <a:ln w="0">
                  <a:solidFill>
                    <a:schemeClr val="accent6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4000" b="1" dirty="0" smtClean="0">
                <a:ln w="0">
                  <a:solidFill>
                    <a:schemeClr val="accent6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γιατί έχουμε λόγο…</a:t>
            </a:r>
            <a:br>
              <a:rPr lang="el-GR" sz="4000" b="1" dirty="0" smtClean="0">
                <a:ln w="0">
                  <a:solidFill>
                    <a:schemeClr val="accent6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l-GR" sz="4000" b="1" dirty="0">
              <a:ln w="0">
                <a:solidFill>
                  <a:schemeClr val="accent6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 rot="21127258">
            <a:off x="190008" y="1500870"/>
            <a:ext cx="10678334" cy="35075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4000" b="1" dirty="0" smtClean="0">
                <a:ln w="0">
                  <a:solidFill>
                    <a:schemeClr val="accent1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…η προσφορά σας θα μας βοηθήσει να συνεχίσουμε να μεγαλώνουμε τις δραστηριότητές μας… </a:t>
            </a:r>
            <a:endParaRPr lang="el-GR" sz="4000" b="1" dirty="0">
              <a:ln w="0">
                <a:solidFill>
                  <a:schemeClr val="accent1"/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1043">
        <p15:prstTrans prst="drape"/>
      </p:transition>
    </mc:Choice>
    <mc:Fallback xmlns="">
      <p:transition spd="slow" advTm="310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924730" y="754301"/>
            <a:ext cx="86222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καλλιτεχνικά εργαστήρια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κατασκευές και κουκλοθέατρο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μουσικοκινητική αγωγή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μοντέρνος χορός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γυμναστική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θεατρικό παιχνίδι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ρομποτική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εργαστήρια πληροφορικής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αφήγηση παραμυθιών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μικροί σεφ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πηλοτεχνίες</a:t>
            </a:r>
            <a:endParaRPr lang="el-G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6219987" y="14986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εργαστήρια αρχιτεκτονικής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origami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εργαστήρι κόμικς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εργαστήρι κουκλοθεάτρου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δραστηριότητες </a:t>
            </a:r>
            <a:r>
              <a:rPr lang="el-GR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φιλαναγνωσίας</a:t>
            </a:r>
            <a:endParaRPr lang="el-G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κατασκευές με ανακυκλώσιμα υλικά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εργαστήρι πειραμάτων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επιτραπέζια παιχνίδια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ελεύθερη ώρα παιχνιδιού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θεματικά </a:t>
            </a:r>
            <a:r>
              <a:rPr lang="el-GR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πάρτυ</a:t>
            </a:r>
            <a:endParaRPr lang="el-G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δανειστική βιβλιοθήκη</a:t>
            </a:r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6061">
        <p15:prstTrans prst="airplane"/>
      </p:transition>
    </mc:Choice>
    <mc:Fallback xmlns="">
      <p:transition spd="slow" advTm="260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00" y="1193369"/>
            <a:ext cx="7614564" cy="2694666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61695" y="0"/>
            <a:ext cx="4830305" cy="6858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rtl="0"/>
            <a:r>
              <a:rPr lang="el-GR" sz="3200" dirty="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3200" dirty="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3200" dirty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3200" dirty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3200" dirty="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3200" dirty="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3200" dirty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3200" dirty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320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3200" smtClean="0">
                <a:ln w="0"/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l-GR" sz="3200" dirty="0">
              <a:ln w="0"/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632" y="1193369"/>
            <a:ext cx="2968043" cy="27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1551">
        <p15:prstTrans prst="airplane"/>
      </p:transition>
    </mc:Choice>
    <mc:Fallback xmlns="">
      <p:transition spd="slow" advTm="2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5970" y="325465"/>
            <a:ext cx="9139374" cy="1635354"/>
          </a:xfrm>
        </p:spPr>
        <p:txBody>
          <a:bodyPr rtlCol="0">
            <a:normAutofit/>
          </a:bodyPr>
          <a:lstStyle/>
          <a:p>
            <a:pPr algn="l" rtl="0"/>
            <a:r>
              <a:rPr lang="el-GR" sz="6600" b="1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Σας ευχαριστούμε… </a:t>
            </a:r>
            <a:endParaRPr lang="el-GR" sz="6600" b="1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80828"/>
            <a:ext cx="7919634" cy="52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1558">
        <p15:prstTrans prst="fallOver"/>
      </p:transition>
    </mc:Choice>
    <mc:Fallback xmlns="">
      <p:transition spd="slow" advTm="215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Επιστροφή στο σχολείο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4987_TF02895270_TF02895270" id="{19328655-383E-44A6-8503-96801FDC1DF4}" vid="{3D251C11-0213-4245-930F-89866AF4FAA5}"/>
    </a:ext>
  </a:extLst>
</a:theme>
</file>

<file path=ppt/theme/theme2.xml><?xml version="1.0" encoding="utf-8"?>
<a:theme xmlns:a="http://schemas.openxmlformats.org/drawingml/2006/main" name="Θέμα του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για την επιστροφή στο δημοτικό σχολείο (ευρεία οθόνη)</Template>
  <TotalTime>144</TotalTime>
  <Words>65</Words>
  <Application>Microsoft Office PowerPoint</Application>
  <PresentationFormat>Ευρεία οθόνη</PresentationFormat>
  <Paragraphs>36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Cambria</vt:lpstr>
      <vt:lpstr>Tahoma</vt:lpstr>
      <vt:lpstr>Επιστροφή στο σχολείο 16x9</vt:lpstr>
      <vt:lpstr>     ΔΗΜΟΣ  ΖΑΧΑΡΩΣ </vt:lpstr>
      <vt:lpstr>Εμείς τα παιδιά του ΚΔΑΠ, φορέσαμε το καλύτερο χαμόγελό μας,  γιατί έχουμε λόγο… </vt:lpstr>
      <vt:lpstr>Παρουσίαση του PowerPoint</vt:lpstr>
      <vt:lpstr>     </vt:lpstr>
      <vt:lpstr>Σας ευχαριστούμε…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ΔΗΜΟΣ   ΖΑΧΑΡΩΣ</dc:title>
  <dc:creator>Dell</dc:creator>
  <cp:lastModifiedBy>Dell</cp:lastModifiedBy>
  <cp:revision>14</cp:revision>
  <dcterms:created xsi:type="dcterms:W3CDTF">2018-07-13T07:03:49Z</dcterms:created>
  <dcterms:modified xsi:type="dcterms:W3CDTF">2018-10-01T08:32:26Z</dcterms:modified>
</cp:coreProperties>
</file>